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2" d="100"/>
          <a:sy n="32" d="100"/>
        </p:scale>
        <p:origin x="201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Mayerhofer" userId="9369c08c-0ef5-4a71-9868-c01937ee1bf8" providerId="ADAL" clId="{02D5940C-38FC-49E5-AFFE-49AFC789376B}"/>
    <pc:docChg chg="modSld">
      <pc:chgData name="Martin Mayerhofer" userId="9369c08c-0ef5-4a71-9868-c01937ee1bf8" providerId="ADAL" clId="{02D5940C-38FC-49E5-AFFE-49AFC789376B}" dt="2024-03-27T13:21:00.027" v="30" actId="20577"/>
      <pc:docMkLst>
        <pc:docMk/>
      </pc:docMkLst>
      <pc:sldChg chg="modSp mod">
        <pc:chgData name="Martin Mayerhofer" userId="9369c08c-0ef5-4a71-9868-c01937ee1bf8" providerId="ADAL" clId="{02D5940C-38FC-49E5-AFFE-49AFC789376B}" dt="2024-03-27T13:21:00.027" v="30" actId="20577"/>
        <pc:sldMkLst>
          <pc:docMk/>
          <pc:sldMk cId="3951415582" sldId="256"/>
        </pc:sldMkLst>
      </pc:sldChg>
    </pc:docChg>
  </pc:docChgLst>
  <pc:docChgLst>
    <pc:chgData name="Martin Mayerhofer" userId="9369c08c-0ef5-4a71-9868-c01937ee1bf8" providerId="ADAL" clId="{1A6713FA-5BCB-4622-BFAA-FAF3ADFD911D}"/>
    <pc:docChg chg="undo custSel modSld">
      <pc:chgData name="Martin Mayerhofer" userId="9369c08c-0ef5-4a71-9868-c01937ee1bf8" providerId="ADAL" clId="{1A6713FA-5BCB-4622-BFAA-FAF3ADFD911D}" dt="2025-04-09T04:45:08.130" v="48" actId="1037"/>
      <pc:docMkLst>
        <pc:docMk/>
      </pc:docMkLst>
      <pc:sldChg chg="addSp delSp modSp mod">
        <pc:chgData name="Martin Mayerhofer" userId="9369c08c-0ef5-4a71-9868-c01937ee1bf8" providerId="ADAL" clId="{1A6713FA-5BCB-4622-BFAA-FAF3ADFD911D}" dt="2025-04-09T04:45:08.130" v="48" actId="1037"/>
        <pc:sldMkLst>
          <pc:docMk/>
          <pc:sldMk cId="3951415582" sldId="256"/>
        </pc:sldMkLst>
        <pc:spChg chg="add del">
          <ac:chgData name="Martin Mayerhofer" userId="9369c08c-0ef5-4a71-9868-c01937ee1bf8" providerId="ADAL" clId="{1A6713FA-5BCB-4622-BFAA-FAF3ADFD911D}" dt="2025-04-09T04:43:10.453" v="4" actId="22"/>
          <ac:spMkLst>
            <pc:docMk/>
            <pc:sldMk cId="3951415582" sldId="256"/>
            <ac:spMk id="3" creationId="{84B491EE-E8D1-74F2-31DB-7F74877EE078}"/>
          </ac:spMkLst>
        </pc:spChg>
        <pc:spChg chg="mod">
          <ac:chgData name="Martin Mayerhofer" userId="9369c08c-0ef5-4a71-9868-c01937ee1bf8" providerId="ADAL" clId="{1A6713FA-5BCB-4622-BFAA-FAF3ADFD911D}" dt="2025-04-09T04:42:54.605" v="2" actId="20577"/>
          <ac:spMkLst>
            <pc:docMk/>
            <pc:sldMk cId="3951415582" sldId="256"/>
            <ac:spMk id="6" creationId="{C39A4309-A551-28BF-A8AB-C4E073DC0A06}"/>
          </ac:spMkLst>
        </pc:spChg>
        <pc:picChg chg="add mod">
          <ac:chgData name="Martin Mayerhofer" userId="9369c08c-0ef5-4a71-9868-c01937ee1bf8" providerId="ADAL" clId="{1A6713FA-5BCB-4622-BFAA-FAF3ADFD911D}" dt="2025-04-09T04:45:08.130" v="48" actId="1037"/>
          <ac:picMkLst>
            <pc:docMk/>
            <pc:sldMk cId="3951415582" sldId="256"/>
            <ac:picMk id="8" creationId="{BB036CDB-A9DD-0668-BC60-EEA7B250A812}"/>
          </ac:picMkLst>
        </pc:picChg>
      </pc:sldChg>
    </pc:docChg>
  </pc:docChgLst>
  <pc:docChgLst>
    <pc:chgData name="Martin Mayerhofer" userId="9369c08c-0ef5-4a71-9868-c01937ee1bf8" providerId="ADAL" clId="{58BA27F1-CBCF-4287-8A7E-1B87A0883A8F}"/>
    <pc:docChg chg="undo custSel addSld modSld">
      <pc:chgData name="Martin Mayerhofer" userId="9369c08c-0ef5-4a71-9868-c01937ee1bf8" providerId="ADAL" clId="{58BA27F1-CBCF-4287-8A7E-1B87A0883A8F}" dt="2023-03-23T07:04:13.955" v="289" actId="1035"/>
      <pc:docMkLst>
        <pc:docMk/>
      </pc:docMkLst>
      <pc:sldChg chg="addSp delSp modSp new mod modClrScheme chgLayout">
        <pc:chgData name="Martin Mayerhofer" userId="9369c08c-0ef5-4a71-9868-c01937ee1bf8" providerId="ADAL" clId="{58BA27F1-CBCF-4287-8A7E-1B87A0883A8F}" dt="2023-03-23T07:04:13.955" v="289" actId="1035"/>
        <pc:sldMkLst>
          <pc:docMk/>
          <pc:sldMk cId="3951415582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2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0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3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3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8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47D3-0220-4756-B883-5E5360EED0B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9BB1-7CD4-48A3-BF33-45F59CA34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5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6E44A9C-5687-4CFA-B170-DA2EA038A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1132" y="991756"/>
            <a:ext cx="6197085" cy="355880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39A4309-A551-28BF-A8AB-C4E073DC0A06}"/>
              </a:ext>
            </a:extLst>
          </p:cNvPr>
          <p:cNvSpPr txBox="1"/>
          <p:nvPr/>
        </p:nvSpPr>
        <p:spPr>
          <a:xfrm>
            <a:off x="981894" y="5072307"/>
            <a:ext cx="1315556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0" b="1" dirty="0">
                <a:solidFill>
                  <a:schemeClr val="bg1"/>
                </a:solidFill>
              </a:rPr>
              <a:t>WORLD TABLE TENNIS DAY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</a:rPr>
              <a:t>2025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Tischtennis für </a:t>
            </a:r>
            <a:r>
              <a:rPr lang="en-US" sz="6000" b="1" dirty="0" err="1">
                <a:solidFill>
                  <a:schemeClr val="bg1"/>
                </a:solidFill>
              </a:rPr>
              <a:t>Diversität</a:t>
            </a:r>
            <a:r>
              <a:rPr lang="en-US" sz="6000" b="1" dirty="0">
                <a:solidFill>
                  <a:schemeClr val="bg1"/>
                </a:solidFill>
              </a:rPr>
              <a:t> &amp; </a:t>
            </a:r>
            <a:r>
              <a:rPr lang="en-US" sz="6000" b="1" dirty="0" err="1">
                <a:solidFill>
                  <a:schemeClr val="bg1"/>
                </a:solidFill>
              </a:rPr>
              <a:t>Inklusion</a:t>
            </a:r>
            <a:endParaRPr lang="en-US" sz="6000" b="1" dirty="0">
              <a:solidFill>
                <a:schemeClr val="bg1"/>
              </a:solidFill>
            </a:endParaRPr>
          </a:p>
          <a:p>
            <a:pPr algn="ctr"/>
            <a:endParaRPr lang="en-US" sz="8800" b="1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 err="1">
                <a:solidFill>
                  <a:schemeClr val="bg1"/>
                </a:solidFill>
              </a:rPr>
              <a:t>Komm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zum</a:t>
            </a:r>
            <a:r>
              <a:rPr lang="en-US" sz="6000" b="1" dirty="0">
                <a:solidFill>
                  <a:schemeClr val="bg1"/>
                </a:solidFill>
              </a:rPr>
              <a:t> Tischtennis in </a:t>
            </a:r>
            <a:r>
              <a:rPr lang="en-US" sz="6000" b="1" dirty="0" err="1">
                <a:solidFill>
                  <a:schemeClr val="bg1"/>
                </a:solidFill>
              </a:rPr>
              <a:t>deiner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Nähe</a:t>
            </a:r>
            <a:r>
              <a:rPr lang="en-US" sz="6000" b="1" dirty="0">
                <a:solidFill>
                  <a:schemeClr val="bg1"/>
                </a:solidFill>
              </a:rPr>
              <a:t>:</a:t>
            </a:r>
            <a:endParaRPr lang="de-AT" sz="6000" b="1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253F5D4-FE2D-5161-0B2C-90D02230BFA7}"/>
              </a:ext>
            </a:extLst>
          </p:cNvPr>
          <p:cNvSpPr/>
          <p:nvPr/>
        </p:nvSpPr>
        <p:spPr>
          <a:xfrm>
            <a:off x="981894" y="10945717"/>
            <a:ext cx="13155562" cy="7489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28E7B20-82E8-BC55-E951-B0F3BCCC9B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764AB"/>
              </a:clrFrom>
              <a:clrTo>
                <a:srgbClr val="2764A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27299" y="19355913"/>
            <a:ext cx="4462514" cy="143878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B036CDB-A9DD-0668-BC60-EEA7B250A8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413" y="1134811"/>
            <a:ext cx="3302533" cy="328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1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17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Mayerhofer</dc:creator>
  <cp:lastModifiedBy>Martin Mayerhofer</cp:lastModifiedBy>
  <cp:revision>1</cp:revision>
  <dcterms:created xsi:type="dcterms:W3CDTF">2023-03-23T06:56:36Z</dcterms:created>
  <dcterms:modified xsi:type="dcterms:W3CDTF">2025-04-09T04:45:14Z</dcterms:modified>
</cp:coreProperties>
</file>